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AF4A"/>
    <a:srgbClr val="E41A1C"/>
    <a:srgbClr val="377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36" y="48"/>
      </p:cViewPr>
      <p:guideLst>
        <p:guide orient="horz" pos="2183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jpeg>
</file>

<file path=ppt/media/image2.wmf>
</file>

<file path=ppt/media/image20.jpg>
</file>

<file path=ppt/media/image21.jpeg>
</file>

<file path=ppt/media/image22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2020/11/19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86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87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88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89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0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1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2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3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4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5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6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7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98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99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0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1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2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3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4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905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06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07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08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09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0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11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</TotalTime>
  <Words>16</Words>
  <Application>Microsoft Office PowerPoint</Application>
  <PresentationFormat>宽屏</PresentationFormat>
  <Paragraphs>8</Paragraphs>
  <Slides>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Equation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21</cp:revision>
  <dcterms:created xsi:type="dcterms:W3CDTF">2020-11-14T01:56:27Z</dcterms:created>
  <dcterms:modified xsi:type="dcterms:W3CDTF">2020-11-19T14:33:57Z</dcterms:modified>
</cp:coreProperties>
</file>

<file path=docProps/thumbnail.jpeg>
</file>